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480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14159</TotalTime>
  <Words>4419</Words>
  <Application>Microsoft Macintosh PowerPoint</Application>
  <PresentationFormat>宽屏</PresentationFormat>
  <Paragraphs>747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843</cp:revision>
  <dcterms:created xsi:type="dcterms:W3CDTF">2017-11-23T13:35:11Z</dcterms:created>
  <dcterms:modified xsi:type="dcterms:W3CDTF">2021-08-04T02:30:59Z</dcterms:modified>
</cp:coreProperties>
</file>